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1750" r:id="rId2"/>
    <p:sldId id="2311" r:id="rId3"/>
    <p:sldId id="2312" r:id="rId4"/>
    <p:sldId id="2313" r:id="rId5"/>
    <p:sldId id="2314" r:id="rId6"/>
    <p:sldId id="1758" r:id="rId7"/>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59FD20-D0DA-40CD-AAAB-FB0E2977FC55}" v="7" dt="2025-07-08T15:08:41.829"/>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docChg>
  </pc:docChgLst>
  <pc:docChgLst>
    <pc:chgData name="Juan Carlos Castillo Molina" userId="3321f39d-c43d-4dc1-aab8-e37c264880eb" providerId="ADAL" clId="{814A2DFB-A0CC-48E6-91AF-436E83298E68}"/>
    <pc:docChg chg="undo redo custSel modSld">
      <pc:chgData name="Juan Carlos Castillo Molina" userId="3321f39d-c43d-4dc1-aab8-e37c264880eb" providerId="ADAL" clId="{814A2DFB-A0CC-48E6-91AF-436E83298E68}" dt="2025-07-01T19:27:24.405" v="77" actId="20577"/>
      <pc:docMkLst>
        <pc:docMk/>
      </pc:docMkLst>
      <pc:sldChg chg="modSp mod">
        <pc:chgData name="Juan Carlos Castillo Molina" userId="3321f39d-c43d-4dc1-aab8-e37c264880eb" providerId="ADAL" clId="{814A2DFB-A0CC-48E6-91AF-436E83298E68}" dt="2025-07-01T18:45:05.197" v="3" actId="20577"/>
        <pc:sldMkLst>
          <pc:docMk/>
          <pc:sldMk cId="2794951255" sldId="1750"/>
        </pc:sldMkLst>
        <pc:spChg chg="mod">
          <ac:chgData name="Juan Carlos Castillo Molina" userId="3321f39d-c43d-4dc1-aab8-e37c264880eb" providerId="ADAL" clId="{814A2DFB-A0CC-48E6-91AF-436E83298E68}" dt="2025-07-01T18:45:05.197"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814A2DFB-A0CC-48E6-91AF-436E83298E68}" dt="2025-07-01T19:27:24.405" v="77" actId="20577"/>
        <pc:sldMkLst>
          <pc:docMk/>
          <pc:sldMk cId="297164748" sldId="1758"/>
        </pc:sldMkLst>
        <pc:spChg chg="mod">
          <ac:chgData name="Juan Carlos Castillo Molina" userId="3321f39d-c43d-4dc1-aab8-e37c264880eb" providerId="ADAL" clId="{814A2DFB-A0CC-48E6-91AF-436E83298E68}" dt="2025-07-01T19:27:24.405" v="77" actId="20577"/>
          <ac:spMkLst>
            <pc:docMk/>
            <pc:sldMk cId="297164748" sldId="1758"/>
            <ac:spMk id="7" creationId="{CBB9D1AF-06A1-7CF2-9307-6F2C9FEA5A12}"/>
          </ac:spMkLst>
        </pc:spChg>
        <pc:graphicFrameChg chg="add mod modGraphic">
          <ac:chgData name="Juan Carlos Castillo Molina" userId="3321f39d-c43d-4dc1-aab8-e37c264880eb" providerId="ADAL" clId="{814A2DFB-A0CC-48E6-91AF-436E83298E68}" dt="2025-07-01T19:27:13.082" v="73" actId="14100"/>
          <ac:graphicFrameMkLst>
            <pc:docMk/>
            <pc:sldMk cId="297164748" sldId="1758"/>
            <ac:graphicFrameMk id="8" creationId="{E3312148-9463-55E3-184F-17816170B33F}"/>
          </ac:graphicFrameMkLst>
        </pc:graphicFrameChg>
      </pc:sldChg>
      <pc:sldChg chg="addSp delSp modSp mod">
        <pc:chgData name="Juan Carlos Castillo Molina" userId="3321f39d-c43d-4dc1-aab8-e37c264880eb" providerId="ADAL" clId="{814A2DFB-A0CC-48E6-91AF-436E83298E68}" dt="2025-07-01T18:46:24.754" v="11" actId="20577"/>
        <pc:sldMkLst>
          <pc:docMk/>
          <pc:sldMk cId="318005346" sldId="2311"/>
        </pc:sldMkLst>
        <pc:spChg chg="mod">
          <ac:chgData name="Juan Carlos Castillo Molina" userId="3321f39d-c43d-4dc1-aab8-e37c264880eb" providerId="ADAL" clId="{814A2DFB-A0CC-48E6-91AF-436E83298E68}" dt="2025-07-01T18:46:24.754" v="11" actId="20577"/>
          <ac:spMkLst>
            <pc:docMk/>
            <pc:sldMk cId="318005346" sldId="2311"/>
            <ac:spMk id="16" creationId="{A1DFD122-5BFF-8BBC-E4F3-A38AE297E0D5}"/>
          </ac:spMkLst>
        </pc:spChg>
      </pc:sldChg>
      <pc:sldChg chg="addSp delSp modSp mod">
        <pc:chgData name="Juan Carlos Castillo Molina" userId="3321f39d-c43d-4dc1-aab8-e37c264880eb" providerId="ADAL" clId="{814A2DFB-A0CC-48E6-91AF-436E83298E68}" dt="2025-07-01T19:11:28.648" v="52" actId="20577"/>
        <pc:sldMkLst>
          <pc:docMk/>
          <pc:sldMk cId="104138512" sldId="2312"/>
        </pc:sldMkLst>
        <pc:spChg chg="mod">
          <ac:chgData name="Juan Carlos Castillo Molina" userId="3321f39d-c43d-4dc1-aab8-e37c264880eb" providerId="ADAL" clId="{814A2DFB-A0CC-48E6-91AF-436E83298E68}" dt="2025-07-01T19:11:28.648" v="52" actId="20577"/>
          <ac:spMkLst>
            <pc:docMk/>
            <pc:sldMk cId="104138512" sldId="2312"/>
            <ac:spMk id="3" creationId="{B5B02D86-DEA4-215E-783F-4263A7D29537}"/>
          </ac:spMkLst>
        </pc:spChg>
        <pc:spChg chg="mod">
          <ac:chgData name="Juan Carlos Castillo Molina" userId="3321f39d-c43d-4dc1-aab8-e37c264880eb" providerId="ADAL" clId="{814A2DFB-A0CC-48E6-91AF-436E83298E68}" dt="2025-07-01T19:00:41.551" v="37" actId="20577"/>
          <ac:spMkLst>
            <pc:docMk/>
            <pc:sldMk cId="104138512" sldId="2312"/>
            <ac:spMk id="15" creationId="{B22AA3DE-CE47-F27A-DC3C-986C384CA947}"/>
          </ac:spMkLst>
        </pc:spChg>
      </pc:sldChg>
      <pc:sldChg chg="addSp delSp modSp mod">
        <pc:chgData name="Juan Carlos Castillo Molina" userId="3321f39d-c43d-4dc1-aab8-e37c264880eb" providerId="ADAL" clId="{814A2DFB-A0CC-48E6-91AF-436E83298E68}" dt="2025-07-01T18:54:24.661" v="21" actId="20577"/>
        <pc:sldMkLst>
          <pc:docMk/>
          <pc:sldMk cId="2372173353" sldId="2313"/>
        </pc:sldMkLst>
        <pc:spChg chg="mod">
          <ac:chgData name="Juan Carlos Castillo Molina" userId="3321f39d-c43d-4dc1-aab8-e37c264880eb" providerId="ADAL" clId="{814A2DFB-A0CC-48E6-91AF-436E83298E68}" dt="2025-07-01T18:54:24.661" v="21" actId="20577"/>
          <ac:spMkLst>
            <pc:docMk/>
            <pc:sldMk cId="2372173353" sldId="2313"/>
            <ac:spMk id="6" creationId="{F3302E7D-A604-8B97-76FD-70955570A7D3}"/>
          </ac:spMkLst>
        </pc:spChg>
      </pc:sldChg>
      <pc:sldChg chg="addSp delSp modSp mod">
        <pc:chgData name="Juan Carlos Castillo Molina" userId="3321f39d-c43d-4dc1-aab8-e37c264880eb" providerId="ADAL" clId="{814A2DFB-A0CC-48E6-91AF-436E83298E68}" dt="2025-07-01T19:25:56.791" v="68" actId="20577"/>
        <pc:sldMkLst>
          <pc:docMk/>
          <pc:sldMk cId="713914744" sldId="2314"/>
        </pc:sldMkLst>
        <pc:spChg chg="mod">
          <ac:chgData name="Juan Carlos Castillo Molina" userId="3321f39d-c43d-4dc1-aab8-e37c264880eb" providerId="ADAL" clId="{814A2DFB-A0CC-48E6-91AF-436E83298E68}" dt="2025-07-01T19:25:56.791" v="68" actId="20577"/>
          <ac:spMkLst>
            <pc:docMk/>
            <pc:sldMk cId="713914744" sldId="2314"/>
            <ac:spMk id="3" creationId="{2CFAD029-EDB6-14F2-E899-880B10452358}"/>
          </ac:spMkLst>
        </pc:spChg>
      </pc:sldChg>
    </pc:docChg>
  </pc:docChgLst>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F859FD20-D0DA-40CD-AAAB-FB0E2977FC55}"/>
    <pc:docChg chg="custSel modSld">
      <pc:chgData name="Juan Carlos Castillo Molina" userId="3321f39d-c43d-4dc1-aab8-e37c264880eb" providerId="ADAL" clId="{F859FD20-D0DA-40CD-AAAB-FB0E2977FC55}" dt="2025-07-08T15:09:02.706" v="78" actId="20577"/>
      <pc:docMkLst>
        <pc:docMk/>
      </pc:docMkLst>
      <pc:sldChg chg="addSp delSp modSp mod">
        <pc:chgData name="Juan Carlos Castillo Molina" userId="3321f39d-c43d-4dc1-aab8-e37c264880eb" providerId="ADAL" clId="{F859FD20-D0DA-40CD-AAAB-FB0E2977FC55}" dt="2025-07-08T15:09:02.706" v="78" actId="20577"/>
        <pc:sldMkLst>
          <pc:docMk/>
          <pc:sldMk cId="297164748" sldId="1758"/>
        </pc:sldMkLst>
        <pc:spChg chg="mod">
          <ac:chgData name="Juan Carlos Castillo Molina" userId="3321f39d-c43d-4dc1-aab8-e37c264880eb" providerId="ADAL" clId="{F859FD20-D0DA-40CD-AAAB-FB0E2977FC55}" dt="2025-07-08T15:09:02.706" v="78" actId="20577"/>
          <ac:spMkLst>
            <pc:docMk/>
            <pc:sldMk cId="297164748" sldId="1758"/>
            <ac:spMk id="7" creationId="{CBB9D1AF-06A1-7CF2-9307-6F2C9FEA5A12}"/>
          </ac:spMkLst>
        </pc:spChg>
        <pc:graphicFrameChg chg="add mod modGraphic">
          <ac:chgData name="Juan Carlos Castillo Molina" userId="3321f39d-c43d-4dc1-aab8-e37c264880eb" providerId="ADAL" clId="{F859FD20-D0DA-40CD-AAAB-FB0E2977FC55}" dt="2025-07-08T15:08:54.418" v="73" actId="1076"/>
          <ac:graphicFrameMkLst>
            <pc:docMk/>
            <pc:sldMk cId="297164748" sldId="1758"/>
            <ac:graphicFrameMk id="3" creationId="{313A71C7-276A-374C-30E2-874488C91E99}"/>
          </ac:graphicFrameMkLst>
        </pc:graphicFrameChg>
        <pc:graphicFrameChg chg="del">
          <ac:chgData name="Juan Carlos Castillo Molina" userId="3321f39d-c43d-4dc1-aab8-e37c264880eb" providerId="ADAL" clId="{F859FD20-D0DA-40CD-AAAB-FB0E2977FC55}" dt="2025-07-08T15:07:18.952" v="68" actId="478"/>
          <ac:graphicFrameMkLst>
            <pc:docMk/>
            <pc:sldMk cId="297164748" sldId="1758"/>
            <ac:graphicFrameMk id="8" creationId="{E3312148-9463-55E3-184F-17816170B33F}"/>
          </ac:graphicFrameMkLst>
        </pc:graphicFrameChg>
      </pc:sldChg>
      <pc:sldChg chg="addSp modSp mod">
        <pc:chgData name="Juan Carlos Castillo Molina" userId="3321f39d-c43d-4dc1-aab8-e37c264880eb" providerId="ADAL" clId="{F859FD20-D0DA-40CD-AAAB-FB0E2977FC55}" dt="2025-07-08T15:07:11.665" v="67" actId="20577"/>
        <pc:sldMkLst>
          <pc:docMk/>
          <pc:sldMk cId="713914744" sldId="2314"/>
        </pc:sldMkLst>
        <pc:spChg chg="mod">
          <ac:chgData name="Juan Carlos Castillo Molina" userId="3321f39d-c43d-4dc1-aab8-e37c264880eb" providerId="ADAL" clId="{F859FD20-D0DA-40CD-AAAB-FB0E2977FC55}" dt="2025-07-08T15:07:11.665" v="67" actId="20577"/>
          <ac:spMkLst>
            <pc:docMk/>
            <pc:sldMk cId="713914744" sldId="2314"/>
            <ac:spMk id="3" creationId="{2CFAD029-EDB6-14F2-E899-880B10452358}"/>
          </ac:spMkLst>
        </pc:spChg>
        <pc:graphicFrameChg chg="add mod">
          <ac:chgData name="Juan Carlos Castillo Molina" userId="3321f39d-c43d-4dc1-aab8-e37c264880eb" providerId="ADAL" clId="{F859FD20-D0DA-40CD-AAAB-FB0E2977FC55}" dt="2025-07-08T15:07:06.764" v="62" actId="14100"/>
          <ac:graphicFrameMkLst>
            <pc:docMk/>
            <pc:sldMk cId="713914744" sldId="2314"/>
            <ac:graphicFrameMk id="7" creationId="{7C91938B-C033-45A8-B772-192C7F469E4B}"/>
          </ac:graphicFrameMkLst>
        </pc:graphicFrameChg>
      </pc:sldChg>
    </pc:docChg>
  </pc:docChgLst>
  <pc:docChgLst>
    <pc:chgData name="Juan Carlos Castillo Molina" userId="3321f39d-c43d-4dc1-aab8-e37c264880eb" providerId="ADAL" clId="{2493CA01-64BA-4EDB-AFE1-E4E78013A8FD}"/>
    <pc:docChg chg="undo custSel modSld">
      <pc:chgData name="Juan Carlos Castillo Molina" userId="3321f39d-c43d-4dc1-aab8-e37c264880eb" providerId="ADAL" clId="{2493CA01-64BA-4EDB-AFE1-E4E78013A8FD}" dt="2025-06-17T18:43:23.747" v="68" actId="20577"/>
      <pc:docMkLst>
        <pc:docMk/>
      </pc:docMkLst>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51:20.558" v="71" actId="20577"/>
        <pc:sldMkLst>
          <pc:docMk/>
          <pc:sldMk cId="297164748" sldId="1758"/>
        </pc:sldMkLst>
        <pc:spChg chg="mod">
          <ac:chgData name="Juan Carlos Castillo Molina" userId="3321f39d-c43d-4dc1-aab8-e37c264880eb" providerId="ADAL" clId="{C60F65C5-EFEF-4E94-AE99-20F2D231F3A1}" dt="2025-05-20T18:51:20.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C60F65C5-EFEF-4E94-AE99-20F2D231F3A1}" dt="2025-05-20T18:44:24.182" v="22" actId="20577"/>
        <pc:sldMkLst>
          <pc:docMk/>
          <pc:sldMk cId="318005346" sldId="2311"/>
        </pc:sldMkLst>
        <pc:spChg chg="mod">
          <ac:chgData name="Juan Carlos Castillo Molina" userId="3321f39d-c43d-4dc1-aab8-e37c264880eb" providerId="ADAL" clId="{C60F65C5-EFEF-4E94-AE99-20F2D231F3A1}" dt="2025-05-20T18:44:24.182" v="22" actId="20577"/>
          <ac:spMkLst>
            <pc:docMk/>
            <pc:sldMk cId="318005346" sldId="2311"/>
            <ac:spMk id="16" creationId="{A1DFD122-5BFF-8BBC-E4F3-A38AE297E0D5}"/>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sldChg chg="addSp delSp modSp mod">
        <pc:chgData name="Juan Carlos Castillo Molina" userId="3321f39d-c43d-4dc1-aab8-e37c264880eb" providerId="ADAL" clId="{C60F65C5-EFEF-4E94-AE99-20F2D231F3A1}" dt="2025-05-20T18:49:50.663" v="60" actId="20577"/>
        <pc:sldMkLst>
          <pc:docMk/>
          <pc:sldMk cId="713914744" sldId="2314"/>
        </pc:sldMkLst>
        <pc:spChg chg="mod">
          <ac:chgData name="Juan Carlos Castillo Molina" userId="3321f39d-c43d-4dc1-aab8-e37c264880eb" providerId="ADAL" clId="{C60F65C5-EFEF-4E94-AE99-20F2D231F3A1}" dt="2025-05-20T18:49:50.663" v="60"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modSp mod">
        <pc:chgData name="Juan Carlos Castillo Molina" userId="3321f39d-c43d-4dc1-aab8-e37c264880eb" providerId="ADAL" clId="{B1E44954-DE2E-43C5-BA56-F1C679929B9F}" dt="2025-06-03T18:52:13.154" v="19" actId="20577"/>
        <pc:sldMkLst>
          <pc:docMk/>
          <pc:sldMk cId="2794951255" sldId="1750"/>
        </pc:sldMkLst>
        <pc:spChg chg="mod">
          <ac:chgData name="Juan Carlos Castillo Molina" userId="3321f39d-c43d-4dc1-aab8-e37c264880eb" providerId="ADAL" clId="{B1E44954-DE2E-43C5-BA56-F1C679929B9F}" dt="2025-06-03T18:52:13.154" v="19" actId="20577"/>
          <ac:spMkLst>
            <pc:docMk/>
            <pc:sldMk cId="2794951255" sldId="1750"/>
            <ac:spMk id="7" creationId="{3071343C-7329-FA2B-6A24-367A0C259788}"/>
          </ac:spMkLst>
        </pc:spChg>
      </pc:sldChg>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8:58:58.613" v="77" actId="20577"/>
        <pc:sldMkLst>
          <pc:docMk/>
          <pc:sldMk cId="104138512" sldId="2312"/>
        </pc:sldMkLst>
        <pc:spChg chg="mod">
          <ac:chgData name="Juan Carlos Castillo Molina" userId="3321f39d-c43d-4dc1-aab8-e37c264880eb" providerId="ADAL" clId="{B1E44954-DE2E-43C5-BA56-F1C679929B9F}" dt="2025-06-03T18:58:58.613" v="77" actId="20577"/>
          <ac:spMkLst>
            <pc:docMk/>
            <pc:sldMk cId="104138512" sldId="2312"/>
            <ac:spMk id="3" creationId="{B5B02D86-DEA4-215E-783F-4263A7D29537}"/>
          </ac:spMkLst>
        </pc:spChg>
        <pc:spChg chg="mod">
          <ac:chgData name="Juan Carlos Castillo Molina" userId="3321f39d-c43d-4dc1-aab8-e37c264880eb" providerId="ADAL" clId="{B1E44954-DE2E-43C5-BA56-F1C679929B9F}" dt="2025-06-03T18:54:05.844" v="51" actId="20577"/>
          <ac:spMkLst>
            <pc:docMk/>
            <pc:sldMk cId="104138512" sldId="2312"/>
            <ac:spMk id="15" creationId="{B22AA3DE-CE47-F27A-DC3C-986C384CA947}"/>
          </ac:spMkLst>
        </pc:spChg>
      </pc:sldChg>
      <pc:sldChg chg="addSp delSp modSp mod">
        <pc:chgData name="Juan Carlos Castillo Molina" userId="3321f39d-c43d-4dc1-aab8-e37c264880eb" providerId="ADAL" clId="{B1E44954-DE2E-43C5-BA56-F1C679929B9F}" dt="2025-06-03T18:53:37.312" v="43" actId="1076"/>
        <pc:sldMkLst>
          <pc:docMk/>
          <pc:sldMk cId="2372173353" sldId="2313"/>
        </pc:sldMkLst>
        <pc:spChg chg="mod">
          <ac:chgData name="Juan Carlos Castillo Molina" userId="3321f39d-c43d-4dc1-aab8-e37c264880eb" providerId="ADAL" clId="{B1E44954-DE2E-43C5-BA56-F1C679929B9F}" dt="2025-06-03T18:52:30.046" v="35" actId="20577"/>
          <ac:spMkLst>
            <pc:docMk/>
            <pc:sldMk cId="2372173353" sldId="2313"/>
            <ac:spMk id="6" creationId="{F3302E7D-A604-8B97-76FD-70955570A7D3}"/>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sldChg>
    </pc:docChg>
  </pc:docChgLst>
  <pc:docChgLst>
    <pc:chgData name="Juan Carlos Castillo Molina" userId="3321f39d-c43d-4dc1-aab8-e37c264880eb" providerId="ADAL" clId="{F4FC059A-201B-48FE-A86A-BA28FB259A38}"/>
    <pc:docChg chg="custSel modSld">
      <pc:chgData name="Juan Carlos Castillo Molina" userId="3321f39d-c43d-4dc1-aab8-e37c264880eb" providerId="ADAL" clId="{F4FC059A-201B-48FE-A86A-BA28FB259A38}" dt="2025-06-24T17:53:32.794" v="76" actId="1076"/>
      <pc:docMkLst>
        <pc:docMk/>
      </pc:docMkLst>
      <pc:sldChg chg="modSp mod">
        <pc:chgData name="Juan Carlos Castillo Molina" userId="3321f39d-c43d-4dc1-aab8-e37c264880eb" providerId="ADAL" clId="{F4FC059A-201B-48FE-A86A-BA28FB259A38}" dt="2025-06-24T17:36:57.354" v="4" actId="1076"/>
        <pc:sldMkLst>
          <pc:docMk/>
          <pc:sldMk cId="2794951255" sldId="1750"/>
        </pc:sldMkLst>
        <pc:spChg chg="mod">
          <ac:chgData name="Juan Carlos Castillo Molina" userId="3321f39d-c43d-4dc1-aab8-e37c264880eb" providerId="ADAL" clId="{F4FC059A-201B-48FE-A86A-BA28FB259A38}" dt="2025-06-24T17:36:55.984" v="3" actId="20577"/>
          <ac:spMkLst>
            <pc:docMk/>
            <pc:sldMk cId="2794951255" sldId="1750"/>
            <ac:spMk id="7" creationId="{3071343C-7329-FA2B-6A24-367A0C259788}"/>
          </ac:spMkLst>
        </pc:spChg>
        <pc:picChg chg="mod">
          <ac:chgData name="Juan Carlos Castillo Molina" userId="3321f39d-c43d-4dc1-aab8-e37c264880eb" providerId="ADAL" clId="{F4FC059A-201B-48FE-A86A-BA28FB259A38}" dt="2025-06-24T17:36:57.354" v="4" actId="1076"/>
          <ac:picMkLst>
            <pc:docMk/>
            <pc:sldMk cId="2794951255" sldId="1750"/>
            <ac:picMk id="24" creationId="{23920473-B032-874F-B9DB-3B3F8F5EC238}"/>
          </ac:picMkLst>
        </pc:picChg>
      </pc:sldChg>
      <pc:sldChg chg="addSp delSp modSp mod">
        <pc:chgData name="Juan Carlos Castillo Molina" userId="3321f39d-c43d-4dc1-aab8-e37c264880eb" providerId="ADAL" clId="{F4FC059A-201B-48FE-A86A-BA28FB259A38}" dt="2025-06-24T17:52:04.047" v="71" actId="20577"/>
        <pc:sldMkLst>
          <pc:docMk/>
          <pc:sldMk cId="297164748" sldId="1758"/>
        </pc:sldMkLst>
        <pc:spChg chg="mod">
          <ac:chgData name="Juan Carlos Castillo Molina" userId="3321f39d-c43d-4dc1-aab8-e37c264880eb" providerId="ADAL" clId="{F4FC059A-201B-48FE-A86A-BA28FB259A38}" dt="2025-06-24T17:52:04.047"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F4FC059A-201B-48FE-A86A-BA28FB259A38}" dt="2025-06-24T17:39:37.587" v="27" actId="20577"/>
        <pc:sldMkLst>
          <pc:docMk/>
          <pc:sldMk cId="318005346" sldId="2311"/>
        </pc:sldMkLst>
        <pc:spChg chg="mod">
          <ac:chgData name="Juan Carlos Castillo Molina" userId="3321f39d-c43d-4dc1-aab8-e37c264880eb" providerId="ADAL" clId="{F4FC059A-201B-48FE-A86A-BA28FB259A38}" dt="2025-06-24T17:39:37.587" v="27" actId="20577"/>
          <ac:spMkLst>
            <pc:docMk/>
            <pc:sldMk cId="318005346" sldId="2311"/>
            <ac:spMk id="16" creationId="{A1DFD122-5BFF-8BBC-E4F3-A38AE297E0D5}"/>
          </ac:spMkLst>
        </pc:spChg>
      </pc:sldChg>
      <pc:sldChg chg="addSp delSp modSp mod">
        <pc:chgData name="Juan Carlos Castillo Molina" userId="3321f39d-c43d-4dc1-aab8-e37c264880eb" providerId="ADAL" clId="{F4FC059A-201B-48FE-A86A-BA28FB259A38}" dt="2025-06-24T17:53:32.794" v="76" actId="1076"/>
        <pc:sldMkLst>
          <pc:docMk/>
          <pc:sldMk cId="104138512" sldId="2312"/>
        </pc:sldMkLst>
        <pc:spChg chg="mod">
          <ac:chgData name="Juan Carlos Castillo Molina" userId="3321f39d-c43d-4dc1-aab8-e37c264880eb" providerId="ADAL" clId="{F4FC059A-201B-48FE-A86A-BA28FB259A38}" dt="2025-06-24T17:42:53.734" v="46" actId="20577"/>
          <ac:spMkLst>
            <pc:docMk/>
            <pc:sldMk cId="104138512" sldId="2312"/>
            <ac:spMk id="3" creationId="{B5B02D86-DEA4-215E-783F-4263A7D29537}"/>
          </ac:spMkLst>
        </pc:spChg>
        <pc:spChg chg="mod">
          <ac:chgData name="Juan Carlos Castillo Molina" userId="3321f39d-c43d-4dc1-aab8-e37c264880eb" providerId="ADAL" clId="{F4FC059A-201B-48FE-A86A-BA28FB259A38}" dt="2025-06-24T17:39:52.403" v="35" actId="20577"/>
          <ac:spMkLst>
            <pc:docMk/>
            <pc:sldMk cId="104138512" sldId="2312"/>
            <ac:spMk id="15" creationId="{B22AA3DE-CE47-F27A-DC3C-986C384CA947}"/>
          </ac:spMkLst>
        </pc:spChg>
      </pc:sldChg>
      <pc:sldChg chg="addSp delSp modSp mod">
        <pc:chgData name="Juan Carlos Castillo Molina" userId="3321f39d-c43d-4dc1-aab8-e37c264880eb" providerId="ADAL" clId="{F4FC059A-201B-48FE-A86A-BA28FB259A38}" dt="2025-06-24T17:37:38.861" v="17" actId="20577"/>
        <pc:sldMkLst>
          <pc:docMk/>
          <pc:sldMk cId="2372173353" sldId="2313"/>
        </pc:sldMkLst>
        <pc:spChg chg="mod">
          <ac:chgData name="Juan Carlos Castillo Molina" userId="3321f39d-c43d-4dc1-aab8-e37c264880eb" providerId="ADAL" clId="{F4FC059A-201B-48FE-A86A-BA28FB259A38}" dt="2025-06-24T17:37:38.861" v="17" actId="20577"/>
          <ac:spMkLst>
            <pc:docMk/>
            <pc:sldMk cId="2372173353" sldId="2313"/>
            <ac:spMk id="6" creationId="{F3302E7D-A604-8B97-76FD-70955570A7D3}"/>
          </ac:spMkLst>
        </pc:spChg>
      </pc:sldChg>
      <pc:sldChg chg="addSp delSp modSp mod">
        <pc:chgData name="Juan Carlos Castillo Molina" userId="3321f39d-c43d-4dc1-aab8-e37c264880eb" providerId="ADAL" clId="{F4FC059A-201B-48FE-A86A-BA28FB259A38}" dt="2025-06-24T17:47:20.104" v="61" actId="20577"/>
        <pc:sldMkLst>
          <pc:docMk/>
          <pc:sldMk cId="713914744" sldId="2314"/>
        </pc:sldMkLst>
        <pc:spChg chg="mod">
          <ac:chgData name="Juan Carlos Castillo Molina" userId="3321f39d-c43d-4dc1-aab8-e37c264880eb" providerId="ADAL" clId="{F4FC059A-201B-48FE-A86A-BA28FB259A38}" dt="2025-06-24T17:47:20.104" v="61" actId="20577"/>
          <ac:spMkLst>
            <pc:docMk/>
            <pc:sldMk cId="713914744" sldId="2314"/>
            <ac:spMk id="3" creationId="{2CFAD029-EDB6-14F2-E899-880B10452358}"/>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836E-4EC1-A8AE-2603595BCC83}"/>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836E-4EC1-A8AE-2603595BCC83}"/>
              </c:ext>
            </c:extLst>
          </c:dPt>
          <c:dPt>
            <c:idx val="2"/>
            <c:invertIfNegative val="0"/>
            <c:bubble3D val="0"/>
            <c:spPr>
              <a:solidFill>
                <a:srgbClr val="92D050"/>
              </a:solidFill>
              <a:ln>
                <a:noFill/>
              </a:ln>
              <a:effectLst/>
            </c:spPr>
            <c:extLst>
              <c:ext xmlns:c16="http://schemas.microsoft.com/office/drawing/2014/chart" uri="{C3380CC4-5D6E-409C-BE32-E72D297353CC}">
                <c16:uniqueId val="{00000004-836E-4EC1-A8AE-2603595BCC83}"/>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36E-4EC1-A8AE-2603595BCC83}"/>
                </c:ext>
              </c:extLst>
            </c:dLbl>
            <c:dLbl>
              <c:idx val="1"/>
              <c:layout>
                <c:manualLayout>
                  <c:x val="-7.8306654893690354E-3"/>
                  <c:y val="1.856445420504637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36E-4EC1-A8AE-2603595BCC83}"/>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36E-4EC1-A8AE-2603595BCC8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248.23</c:v>
                </c:pt>
                <c:pt idx="1">
                  <c:v>225.01</c:v>
                </c:pt>
                <c:pt idx="2">
                  <c:v>301.56</c:v>
                </c:pt>
              </c:numCache>
            </c:numRef>
          </c:val>
          <c:extLst>
            <c:ext xmlns:c16="http://schemas.microsoft.com/office/drawing/2014/chart" uri="{C3380CC4-5D6E-409C-BE32-E72D297353CC}">
              <c16:uniqueId val="{00000005-836E-4EC1-A8AE-2603595BCC83}"/>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2322.37</c:v>
                </c:pt>
                <c:pt idx="1">
                  <c:v>1936.24</c:v>
                </c:pt>
                <c:pt idx="2">
                  <c:v>3126.86</c:v>
                </c:pt>
              </c:numCache>
            </c:numRef>
          </c:val>
          <c:smooth val="0"/>
          <c:extLst>
            <c:ext xmlns:c16="http://schemas.microsoft.com/office/drawing/2014/chart" uri="{C3380CC4-5D6E-409C-BE32-E72D297353CC}">
              <c16:uniqueId val="{00000006-836E-4EC1-A8AE-2603595BCC83}"/>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8/7/2025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6</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8/7/2025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8/7/2025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0" y="12031"/>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1446550"/>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7 DE JULIO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7 de Julio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824033E4-ECC6-AAEB-82CC-4EEF7251E0F3}"/>
              </a:ext>
            </a:extLst>
          </p:cNvPr>
          <p:cNvGraphicFramePr>
            <a:graphicFrameLocks noGrp="1"/>
          </p:cNvGraphicFramePr>
          <p:nvPr>
            <p:extLst>
              <p:ext uri="{D42A27DB-BD31-4B8C-83A1-F6EECF244321}">
                <p14:modId xmlns:p14="http://schemas.microsoft.com/office/powerpoint/2010/main" val="1537549915"/>
              </p:ext>
            </p:extLst>
          </p:nvPr>
        </p:nvGraphicFramePr>
        <p:xfrm>
          <a:off x="1097558" y="1303043"/>
          <a:ext cx="10223498" cy="3792855"/>
        </p:xfrm>
        <a:graphic>
          <a:graphicData uri="http://schemas.openxmlformats.org/drawingml/2006/table">
            <a:tbl>
              <a:tblPr/>
              <a:tblGrid>
                <a:gridCol w="1946182">
                  <a:extLst>
                    <a:ext uri="{9D8B030D-6E8A-4147-A177-3AD203B41FA5}">
                      <a16:colId xmlns:a16="http://schemas.microsoft.com/office/drawing/2014/main" val="88094639"/>
                    </a:ext>
                  </a:extLst>
                </a:gridCol>
                <a:gridCol w="1214853">
                  <a:extLst>
                    <a:ext uri="{9D8B030D-6E8A-4147-A177-3AD203B41FA5}">
                      <a16:colId xmlns:a16="http://schemas.microsoft.com/office/drawing/2014/main" val="2615059311"/>
                    </a:ext>
                  </a:extLst>
                </a:gridCol>
                <a:gridCol w="970069">
                  <a:extLst>
                    <a:ext uri="{9D8B030D-6E8A-4147-A177-3AD203B41FA5}">
                      <a16:colId xmlns:a16="http://schemas.microsoft.com/office/drawing/2014/main" val="14823678"/>
                    </a:ext>
                  </a:extLst>
                </a:gridCol>
                <a:gridCol w="1027487">
                  <a:extLst>
                    <a:ext uri="{9D8B030D-6E8A-4147-A177-3AD203B41FA5}">
                      <a16:colId xmlns:a16="http://schemas.microsoft.com/office/drawing/2014/main" val="241014901"/>
                    </a:ext>
                  </a:extLst>
                </a:gridCol>
                <a:gridCol w="1027487">
                  <a:extLst>
                    <a:ext uri="{9D8B030D-6E8A-4147-A177-3AD203B41FA5}">
                      <a16:colId xmlns:a16="http://schemas.microsoft.com/office/drawing/2014/main" val="983965795"/>
                    </a:ext>
                  </a:extLst>
                </a:gridCol>
                <a:gridCol w="1024465">
                  <a:extLst>
                    <a:ext uri="{9D8B030D-6E8A-4147-A177-3AD203B41FA5}">
                      <a16:colId xmlns:a16="http://schemas.microsoft.com/office/drawing/2014/main" val="4229794548"/>
                    </a:ext>
                  </a:extLst>
                </a:gridCol>
                <a:gridCol w="961003">
                  <a:extLst>
                    <a:ext uri="{9D8B030D-6E8A-4147-A177-3AD203B41FA5}">
                      <a16:colId xmlns:a16="http://schemas.microsoft.com/office/drawing/2014/main" val="2858087743"/>
                    </a:ext>
                  </a:extLst>
                </a:gridCol>
                <a:gridCol w="1027487">
                  <a:extLst>
                    <a:ext uri="{9D8B030D-6E8A-4147-A177-3AD203B41FA5}">
                      <a16:colId xmlns:a16="http://schemas.microsoft.com/office/drawing/2014/main" val="4104933549"/>
                    </a:ext>
                  </a:extLst>
                </a:gridCol>
                <a:gridCol w="1024465">
                  <a:extLst>
                    <a:ext uri="{9D8B030D-6E8A-4147-A177-3AD203B41FA5}">
                      <a16:colId xmlns:a16="http://schemas.microsoft.com/office/drawing/2014/main" val="884596108"/>
                    </a:ext>
                  </a:extLst>
                </a:gridCol>
              </a:tblGrid>
              <a:tr h="200025">
                <a:tc rowSpan="3">
                  <a:txBody>
                    <a:bodyPr/>
                    <a:lstStyle/>
                    <a:p>
                      <a:pPr algn="ctr" fontAlgn="ctr">
                        <a:buNone/>
                      </a:pP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735105593"/>
                  </a:ext>
                </a:extLst>
              </a:tr>
              <a:tr h="200025">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467362629"/>
                  </a:ext>
                </a:extLst>
              </a:tr>
              <a:tr h="600075">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5918411"/>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846283595"/>
                  </a:ext>
                </a:extLst>
              </a:tr>
              <a:tr h="200025">
                <a:tc>
                  <a:txBody>
                    <a:bodyPr/>
                    <a:lstStyle/>
                    <a:p>
                      <a:pPr algn="ctr" fontAlgn="b">
                        <a:buNone/>
                      </a:pPr>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124,252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94.97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155,313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98.50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071470997"/>
                  </a:ext>
                </a:extLst>
              </a:tr>
              <a:tr h="200025">
                <a:tc>
                  <a:txBody>
                    <a:bodyPr/>
                    <a:lstStyle/>
                    <a:p>
                      <a:pPr algn="ctr" fontAlgn="b">
                        <a:buNone/>
                      </a:pPr>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600,785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91.00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751,698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106.46</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1,734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80634068"/>
                  </a:ext>
                </a:extLst>
              </a:tr>
              <a:tr h="200025">
                <a:tc>
                  <a:txBody>
                    <a:bodyPr/>
                    <a:lstStyle/>
                    <a:p>
                      <a:pPr algn="ctr" fontAlgn="b">
                        <a:buNone/>
                      </a:pPr>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209,606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99.79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226,822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103.29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59248715"/>
                  </a:ext>
                </a:extLst>
              </a:tr>
              <a:tr h="200025">
                <a:tc>
                  <a:txBody>
                    <a:bodyPr/>
                    <a:lstStyle/>
                    <a:p>
                      <a:pPr algn="ctr" fontAlgn="b">
                        <a:buNone/>
                      </a:pPr>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80,667</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131.47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122,950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136.63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116</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97147623"/>
                  </a:ext>
                </a:extLst>
              </a:tr>
              <a:tr h="200025">
                <a:tc>
                  <a:txBody>
                    <a:bodyPr/>
                    <a:lstStyle/>
                    <a:p>
                      <a:pPr algn="ctr" fontAlgn="b">
                        <a:buNone/>
                      </a:pPr>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192,053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82.33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95046709"/>
                  </a:ext>
                </a:extLst>
              </a:tr>
              <a:tr h="200025">
                <a:tc>
                  <a:txBody>
                    <a:bodyPr/>
                    <a:lstStyle/>
                    <a:p>
                      <a:pPr algn="ctr" fontAlgn="b">
                        <a:buNone/>
                      </a:pPr>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401,366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127.27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353,422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113.77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1,065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18254953"/>
                  </a:ext>
                </a:extLst>
              </a:tr>
              <a:tr h="200025">
                <a:tc>
                  <a:txBody>
                    <a:bodyPr/>
                    <a:lstStyle/>
                    <a:p>
                      <a:pPr algn="ctr" fontAlgn="b">
                        <a:buNone/>
                      </a:pPr>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10,413</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67.31</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55899325"/>
                  </a:ext>
                </a:extLst>
              </a:tr>
              <a:tr h="20002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3836266"/>
                  </a:ext>
                </a:extLst>
              </a:tr>
              <a:tr h="200025">
                <a:tc>
                  <a:txBody>
                    <a:bodyPr/>
                    <a:lstStyle/>
                    <a:p>
                      <a:pPr algn="ctr" fontAlgn="b">
                        <a:buNone/>
                      </a:pPr>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1,598,860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99.47</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1,812,673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104.61</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2,960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67542802"/>
                  </a:ext>
                </a:extLst>
              </a:tr>
              <a:tr h="200025">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9981126"/>
                  </a:ext>
                </a:extLst>
              </a:tr>
              <a:tr h="190500">
                <a:tc gridSpan="9">
                  <a:txBody>
                    <a:bodyPr/>
                    <a:lstStyle/>
                    <a:p>
                      <a:pPr algn="l" fontAlgn="t">
                        <a:buNone/>
                      </a:pPr>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810267986"/>
                  </a:ext>
                </a:extLst>
              </a:tr>
              <a:tr h="200025">
                <a:tc gridSpan="9">
                  <a:txBody>
                    <a:bodyPr/>
                    <a:lstStyle/>
                    <a:p>
                      <a:pPr algn="l" fontAlgn="t">
                        <a:buNone/>
                      </a:pPr>
                      <a:r>
                        <a:rPr lang="es-ES" sz="1200" b="0" i="0" u="none" strike="noStrike">
                          <a:effectLst/>
                          <a:latin typeface="Calibri" panose="020F0502020204030204" pitchFamily="34" charset="0"/>
                        </a:rPr>
                        <a:t>La producción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81222087"/>
                  </a:ext>
                </a:extLst>
              </a:tr>
              <a:tr h="200025">
                <a:tc gridSpan="7">
                  <a:txBody>
                    <a:bodyPr/>
                    <a:lstStyle/>
                    <a:p>
                      <a:pPr algn="l" fontAlgn="b">
                        <a:buNone/>
                      </a:pPr>
                      <a:r>
                        <a:rPr lang="es-ES" sz="1200" b="0" i="0" u="none" strike="noStrike">
                          <a:effectLst/>
                          <a:latin typeface="Calibri" panose="020F0502020204030204" pitchFamily="34" charset="0"/>
                        </a:rPr>
                        <a:t>La diferencia porcentual entre la producción definitiva de la cosecha 2023-2024 y el acumulado de la cosecha actual es de 12.77%</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746565"/>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7 de Julio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2936</a:t>
            </a:r>
            <a:endParaRPr lang="es-CR" dirty="0">
              <a:solidFill>
                <a:schemeClr val="tx1"/>
              </a:solidFill>
            </a:endParaRPr>
          </a:p>
        </p:txBody>
      </p:sp>
      <p:graphicFrame>
        <p:nvGraphicFramePr>
          <p:cNvPr id="4" name="Tabla 3">
            <a:extLst>
              <a:ext uri="{FF2B5EF4-FFF2-40B4-BE49-F238E27FC236}">
                <a16:creationId xmlns:a16="http://schemas.microsoft.com/office/drawing/2014/main" id="{0151D8FB-C17C-FE5A-8867-D53613800EF5}"/>
              </a:ext>
            </a:extLst>
          </p:cNvPr>
          <p:cNvGraphicFramePr>
            <a:graphicFrameLocks noGrp="1"/>
          </p:cNvGraphicFramePr>
          <p:nvPr>
            <p:extLst>
              <p:ext uri="{D42A27DB-BD31-4B8C-83A1-F6EECF244321}">
                <p14:modId xmlns:p14="http://schemas.microsoft.com/office/powerpoint/2010/main" val="1104100331"/>
              </p:ext>
            </p:extLst>
          </p:nvPr>
        </p:nvGraphicFramePr>
        <p:xfrm>
          <a:off x="1120386" y="1301463"/>
          <a:ext cx="9823469" cy="3846317"/>
        </p:xfrm>
        <a:graphic>
          <a:graphicData uri="http://schemas.openxmlformats.org/drawingml/2006/table">
            <a:tbl>
              <a:tblPr/>
              <a:tblGrid>
                <a:gridCol w="3001940">
                  <a:extLst>
                    <a:ext uri="{9D8B030D-6E8A-4147-A177-3AD203B41FA5}">
                      <a16:colId xmlns:a16="http://schemas.microsoft.com/office/drawing/2014/main" val="3599581915"/>
                    </a:ext>
                  </a:extLst>
                </a:gridCol>
                <a:gridCol w="1576895">
                  <a:extLst>
                    <a:ext uri="{9D8B030D-6E8A-4147-A177-3AD203B41FA5}">
                      <a16:colId xmlns:a16="http://schemas.microsoft.com/office/drawing/2014/main" val="3622532347"/>
                    </a:ext>
                  </a:extLst>
                </a:gridCol>
                <a:gridCol w="1243995">
                  <a:extLst>
                    <a:ext uri="{9D8B030D-6E8A-4147-A177-3AD203B41FA5}">
                      <a16:colId xmlns:a16="http://schemas.microsoft.com/office/drawing/2014/main" val="1881165778"/>
                    </a:ext>
                  </a:extLst>
                </a:gridCol>
                <a:gridCol w="1427966">
                  <a:extLst>
                    <a:ext uri="{9D8B030D-6E8A-4147-A177-3AD203B41FA5}">
                      <a16:colId xmlns:a16="http://schemas.microsoft.com/office/drawing/2014/main" val="479672304"/>
                    </a:ext>
                  </a:extLst>
                </a:gridCol>
                <a:gridCol w="1357881">
                  <a:extLst>
                    <a:ext uri="{9D8B030D-6E8A-4147-A177-3AD203B41FA5}">
                      <a16:colId xmlns:a16="http://schemas.microsoft.com/office/drawing/2014/main" val="1657853436"/>
                    </a:ext>
                  </a:extLst>
                </a:gridCol>
                <a:gridCol w="1214792">
                  <a:extLst>
                    <a:ext uri="{9D8B030D-6E8A-4147-A177-3AD203B41FA5}">
                      <a16:colId xmlns:a16="http://schemas.microsoft.com/office/drawing/2014/main" val="1403146153"/>
                    </a:ext>
                  </a:extLst>
                </a:gridCol>
              </a:tblGrid>
              <a:tr h="634669">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147460"/>
                  </a:ext>
                </a:extLst>
              </a:tr>
              <a:tr h="222049">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38678388"/>
                  </a:ext>
                </a:extLst>
              </a:tr>
              <a:tr h="222049">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1,349,729</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$301.56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78.58</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73104725"/>
                  </a:ext>
                </a:extLst>
              </a:tr>
              <a:tr h="222049">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8,235</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0.48</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21109678"/>
                  </a:ext>
                </a:extLst>
              </a:tr>
              <a:tr h="222049">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153,707</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₡3,126.86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$281.31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8.95</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23314430"/>
                  </a:ext>
                </a:extLst>
              </a:tr>
              <a:tr h="222049">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333</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0.02</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60611945"/>
                  </a:ext>
                </a:extLst>
              </a:tr>
              <a:tr h="222049">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1,512,004</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88.03</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77785181"/>
                  </a:ext>
                </a:extLst>
              </a:tr>
              <a:tr h="222049">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205,584</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11.97</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49432552"/>
                  </a:ext>
                </a:extLst>
              </a:tr>
              <a:tr h="234224">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968,089</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14788748"/>
                  </a:ext>
                </a:extLst>
              </a:tr>
              <a:tr h="234224">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389,875</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29</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19839660"/>
                  </a:ext>
                </a:extLst>
              </a:tr>
              <a:tr h="222049">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1,717,588</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5453216"/>
                  </a:ext>
                </a:extLst>
              </a:tr>
              <a:tr h="222049">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5632008"/>
                  </a:ext>
                </a:extLst>
              </a:tr>
              <a:tr h="666147">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022735114"/>
                  </a:ext>
                </a:extLst>
              </a:tr>
            </a:tbl>
          </a:graphicData>
        </a:graphic>
      </p:graphicFrame>
      <p:graphicFrame>
        <p:nvGraphicFramePr>
          <p:cNvPr id="5" name="Tabla 4">
            <a:extLst>
              <a:ext uri="{FF2B5EF4-FFF2-40B4-BE49-F238E27FC236}">
                <a16:creationId xmlns:a16="http://schemas.microsoft.com/office/drawing/2014/main" id="{23B203FB-D28E-B34D-4C24-47175AFA75B9}"/>
              </a:ext>
            </a:extLst>
          </p:cNvPr>
          <p:cNvGraphicFramePr>
            <a:graphicFrameLocks noGrp="1"/>
          </p:cNvGraphicFramePr>
          <p:nvPr>
            <p:extLst>
              <p:ext uri="{D42A27DB-BD31-4B8C-83A1-F6EECF244321}">
                <p14:modId xmlns:p14="http://schemas.microsoft.com/office/powerpoint/2010/main" val="3794022426"/>
              </p:ext>
            </p:extLst>
          </p:nvPr>
        </p:nvGraphicFramePr>
        <p:xfrm>
          <a:off x="1120386" y="5256494"/>
          <a:ext cx="6393222" cy="600086"/>
        </p:xfrm>
        <a:graphic>
          <a:graphicData uri="http://schemas.openxmlformats.org/drawingml/2006/table">
            <a:tbl>
              <a:tblPr/>
              <a:tblGrid>
                <a:gridCol w="6393222">
                  <a:extLst>
                    <a:ext uri="{9D8B030D-6E8A-4147-A177-3AD203B41FA5}">
                      <a16:colId xmlns:a16="http://schemas.microsoft.com/office/drawing/2014/main" val="2875371488"/>
                    </a:ext>
                  </a:extLst>
                </a:gridCol>
              </a:tblGrid>
              <a:tr h="208603">
                <a:tc>
                  <a:txBody>
                    <a:bodyPr/>
                    <a:lstStyle/>
                    <a:p>
                      <a:pPr algn="l" fontAlgn="ctr">
                        <a:buNone/>
                      </a:pPr>
                      <a:r>
                        <a:rPr lang="es-ES" sz="1200" b="1" i="0" u="none" strike="noStrike" dirty="0">
                          <a:effectLst/>
                          <a:latin typeface="Calibri Light" panose="020F0302020204030204" pitchFamily="34" charset="0"/>
                        </a:rPr>
                        <a:t>Por vender (estimación): 41% Exportación (84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0004401"/>
                  </a:ext>
                </a:extLst>
              </a:tr>
              <a:tr h="138109">
                <a:tc>
                  <a:txBody>
                    <a:bodyPr/>
                    <a:lstStyle/>
                    <a:p>
                      <a:pPr algn="l" fontAlgn="b">
                        <a:buNone/>
                      </a:pPr>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1595982"/>
                  </a:ext>
                </a:extLst>
              </a:tr>
              <a:tr h="208603">
                <a:tc>
                  <a:txBody>
                    <a:bodyPr/>
                    <a:lstStyle/>
                    <a:p>
                      <a:pPr algn="l" fontAlgn="ctr">
                        <a:buNone/>
                      </a:pPr>
                      <a:r>
                        <a:rPr lang="es-ES" sz="1200" b="1" i="0" u="none" strike="noStrike" dirty="0">
                          <a:effectLst/>
                          <a:latin typeface="Calibri Light" panose="020F0302020204030204" pitchFamily="34" charset="0"/>
                        </a:rPr>
                        <a:t>Por vender (estimación): 59% Consumo Nacional (120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12505126"/>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7 de Julio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F0614C31-667C-A0A7-8D70-ABF03E25E357}"/>
              </a:ext>
            </a:extLst>
          </p:cNvPr>
          <p:cNvGraphicFramePr>
            <a:graphicFrameLocks noGrp="1"/>
          </p:cNvGraphicFramePr>
          <p:nvPr>
            <p:extLst>
              <p:ext uri="{D42A27DB-BD31-4B8C-83A1-F6EECF244321}">
                <p14:modId xmlns:p14="http://schemas.microsoft.com/office/powerpoint/2010/main" val="325180376"/>
              </p:ext>
            </p:extLst>
          </p:nvPr>
        </p:nvGraphicFramePr>
        <p:xfrm>
          <a:off x="1097558" y="1286253"/>
          <a:ext cx="10018118" cy="3917391"/>
        </p:xfrm>
        <a:graphic>
          <a:graphicData uri="http://schemas.openxmlformats.org/drawingml/2006/table">
            <a:tbl>
              <a:tblPr/>
              <a:tblGrid>
                <a:gridCol w="1256797">
                  <a:extLst>
                    <a:ext uri="{9D8B030D-6E8A-4147-A177-3AD203B41FA5}">
                      <a16:colId xmlns:a16="http://schemas.microsoft.com/office/drawing/2014/main" val="2036965863"/>
                    </a:ext>
                  </a:extLst>
                </a:gridCol>
                <a:gridCol w="1208458">
                  <a:extLst>
                    <a:ext uri="{9D8B030D-6E8A-4147-A177-3AD203B41FA5}">
                      <a16:colId xmlns:a16="http://schemas.microsoft.com/office/drawing/2014/main" val="2611128601"/>
                    </a:ext>
                  </a:extLst>
                </a:gridCol>
                <a:gridCol w="1268881">
                  <a:extLst>
                    <a:ext uri="{9D8B030D-6E8A-4147-A177-3AD203B41FA5}">
                      <a16:colId xmlns:a16="http://schemas.microsoft.com/office/drawing/2014/main" val="2238542273"/>
                    </a:ext>
                  </a:extLst>
                </a:gridCol>
                <a:gridCol w="1268881">
                  <a:extLst>
                    <a:ext uri="{9D8B030D-6E8A-4147-A177-3AD203B41FA5}">
                      <a16:colId xmlns:a16="http://schemas.microsoft.com/office/drawing/2014/main" val="3712340092"/>
                    </a:ext>
                  </a:extLst>
                </a:gridCol>
                <a:gridCol w="1268881">
                  <a:extLst>
                    <a:ext uri="{9D8B030D-6E8A-4147-A177-3AD203B41FA5}">
                      <a16:colId xmlns:a16="http://schemas.microsoft.com/office/drawing/2014/main" val="3242516658"/>
                    </a:ext>
                  </a:extLst>
                </a:gridCol>
                <a:gridCol w="1268881">
                  <a:extLst>
                    <a:ext uri="{9D8B030D-6E8A-4147-A177-3AD203B41FA5}">
                      <a16:colId xmlns:a16="http://schemas.microsoft.com/office/drawing/2014/main" val="3397772180"/>
                    </a:ext>
                  </a:extLst>
                </a:gridCol>
                <a:gridCol w="1268881">
                  <a:extLst>
                    <a:ext uri="{9D8B030D-6E8A-4147-A177-3AD203B41FA5}">
                      <a16:colId xmlns:a16="http://schemas.microsoft.com/office/drawing/2014/main" val="4177582287"/>
                    </a:ext>
                  </a:extLst>
                </a:gridCol>
                <a:gridCol w="1208458">
                  <a:extLst>
                    <a:ext uri="{9D8B030D-6E8A-4147-A177-3AD203B41FA5}">
                      <a16:colId xmlns:a16="http://schemas.microsoft.com/office/drawing/2014/main" val="43422703"/>
                    </a:ext>
                  </a:extLst>
                </a:gridCol>
              </a:tblGrid>
              <a:tr h="393998">
                <a:tc rowSpan="2">
                  <a:txBody>
                    <a:bodyPr/>
                    <a:lstStyle/>
                    <a:p>
                      <a:pPr algn="ctr" fontAlgn="ctr">
                        <a:buNone/>
                      </a:pP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1139492"/>
                  </a:ext>
                </a:extLst>
              </a:tr>
              <a:tr h="504594">
                <a:tc vMerge="1">
                  <a:txBody>
                    <a:bodyPr/>
                    <a:lstStyle/>
                    <a:p>
                      <a:endParaRPr lang="es-CR"/>
                    </a:p>
                  </a:txBody>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9771731"/>
                  </a:ext>
                </a:extLst>
              </a:tr>
              <a:tr h="200771">
                <a:tc>
                  <a:txBody>
                    <a:bodyPr/>
                    <a:lstStyle/>
                    <a:p>
                      <a:pPr algn="l" fontAlgn="b">
                        <a:buNone/>
                      </a:pPr>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217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119,534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279.56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13,781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3,127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133,532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73057876"/>
                  </a:ext>
                </a:extLst>
              </a:tr>
              <a:tr h="200771">
                <a:tc>
                  <a:txBody>
                    <a:bodyPr/>
                    <a:lstStyle/>
                    <a:p>
                      <a:pPr algn="l" fontAlgn="b">
                        <a:buNone/>
                      </a:pPr>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5,343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541,908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317.57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56,453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2,851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603,704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33555690"/>
                  </a:ext>
                </a:extLst>
              </a:tr>
              <a:tr h="200771">
                <a:tc>
                  <a:txBody>
                    <a:bodyPr/>
                    <a:lstStyle/>
                    <a:p>
                      <a:pPr algn="l" fontAlgn="b">
                        <a:buNone/>
                      </a:pPr>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159,146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314.70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15,912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2,928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177,533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26933799"/>
                  </a:ext>
                </a:extLst>
              </a:tr>
              <a:tr h="200771">
                <a:tc>
                  <a:txBody>
                    <a:bodyPr/>
                    <a:lstStyle/>
                    <a:p>
                      <a:pPr algn="l" fontAlgn="b">
                        <a:buNone/>
                      </a:pPr>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96,818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260.04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7,744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2,938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104,563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76677105"/>
                  </a:ext>
                </a:extLst>
              </a:tr>
              <a:tr h="200771">
                <a:tc>
                  <a:txBody>
                    <a:bodyPr/>
                    <a:lstStyle/>
                    <a:p>
                      <a:pPr algn="l" fontAlgn="b">
                        <a:buNone/>
                      </a:pPr>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150,038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299.00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16,134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4,013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166,372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95776921"/>
                  </a:ext>
                </a:extLst>
              </a:tr>
              <a:tr h="392955">
                <a:tc>
                  <a:txBody>
                    <a:bodyPr/>
                    <a:lstStyle/>
                    <a:p>
                      <a:pPr algn="l" fontAlgn="b">
                        <a:buNone/>
                      </a:pPr>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276,825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287.91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42,300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3,254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319,458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77489231"/>
                  </a:ext>
                </a:extLst>
              </a:tr>
              <a:tr h="200771">
                <a:tc>
                  <a:txBody>
                    <a:bodyPr/>
                    <a:lstStyle/>
                    <a:p>
                      <a:pPr algn="l" fontAlgn="b">
                        <a:buNone/>
                      </a:pPr>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5,460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309.56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1,382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3,479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6,842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206513"/>
                  </a:ext>
                </a:extLst>
              </a:tr>
              <a:tr h="392955">
                <a:tc>
                  <a:txBody>
                    <a:bodyPr/>
                    <a:lstStyle/>
                    <a:p>
                      <a:pPr algn="ctr" fontAlgn="b">
                        <a:buNone/>
                      </a:pPr>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8,235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1,349,729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301.56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333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153,707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3,126.86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1,512,004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456226"/>
                  </a:ext>
                </a:extLst>
              </a:tr>
              <a:tr h="200771">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9323591"/>
                  </a:ext>
                </a:extLst>
              </a:tr>
              <a:tr h="165895">
                <a:tc gridSpan="8">
                  <a:txBody>
                    <a:bodyPr/>
                    <a:lstStyle/>
                    <a:p>
                      <a:pPr algn="l" fontAlgn="ctr">
                        <a:buNone/>
                      </a:pP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421168174"/>
                  </a:ext>
                </a:extLst>
              </a:tr>
              <a:tr h="172806">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94504407"/>
                  </a:ext>
                </a:extLst>
              </a:tr>
              <a:tr h="200771">
                <a:tc gridSpan="3">
                  <a:txBody>
                    <a:bodyPr/>
                    <a:lstStyle/>
                    <a:p>
                      <a:pPr algn="l" fontAlgn="b">
                        <a:buNone/>
                      </a:pPr>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Arial" panose="020B0604020202020204" pitchFamily="34" charset="0"/>
                        </a:rPr>
                        <a:t>$ 301.56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52267099"/>
                  </a:ext>
                </a:extLst>
              </a:tr>
              <a:tr h="200771">
                <a:tc gridSpan="3">
                  <a:txBody>
                    <a:bodyPr/>
                    <a:lstStyle/>
                    <a:p>
                      <a:pPr algn="l" fontAlgn="b">
                        <a:buNone/>
                      </a:pPr>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Arial" panose="020B0604020202020204" pitchFamily="34" charset="0"/>
                        </a:rPr>
                        <a:t>₡3,126.86</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3105563"/>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7 de Julio 2025</a:t>
            </a:r>
          </a:p>
        </p:txBody>
      </p:sp>
      <p:graphicFrame>
        <p:nvGraphicFramePr>
          <p:cNvPr id="6" name="Tabla 5">
            <a:extLst>
              <a:ext uri="{FF2B5EF4-FFF2-40B4-BE49-F238E27FC236}">
                <a16:creationId xmlns:a16="http://schemas.microsoft.com/office/drawing/2014/main" id="{3CE13343-8726-C841-F468-E0F2A978F1D2}"/>
              </a:ext>
            </a:extLst>
          </p:cNvPr>
          <p:cNvGraphicFramePr>
            <a:graphicFrameLocks noGrp="1"/>
          </p:cNvGraphicFramePr>
          <p:nvPr>
            <p:extLst>
              <p:ext uri="{D42A27DB-BD31-4B8C-83A1-F6EECF244321}">
                <p14:modId xmlns:p14="http://schemas.microsoft.com/office/powerpoint/2010/main" val="152346429"/>
              </p:ext>
            </p:extLst>
          </p:nvPr>
        </p:nvGraphicFramePr>
        <p:xfrm>
          <a:off x="1120388" y="1093574"/>
          <a:ext cx="9861934" cy="2377055"/>
        </p:xfrm>
        <a:graphic>
          <a:graphicData uri="http://schemas.openxmlformats.org/drawingml/2006/table">
            <a:tbl>
              <a:tblPr/>
              <a:tblGrid>
                <a:gridCol w="1106976">
                  <a:extLst>
                    <a:ext uri="{9D8B030D-6E8A-4147-A177-3AD203B41FA5}">
                      <a16:colId xmlns:a16="http://schemas.microsoft.com/office/drawing/2014/main" val="2035241672"/>
                    </a:ext>
                  </a:extLst>
                </a:gridCol>
                <a:gridCol w="886519">
                  <a:extLst>
                    <a:ext uri="{9D8B030D-6E8A-4147-A177-3AD203B41FA5}">
                      <a16:colId xmlns:a16="http://schemas.microsoft.com/office/drawing/2014/main" val="2550313831"/>
                    </a:ext>
                  </a:extLst>
                </a:gridCol>
                <a:gridCol w="935770">
                  <a:extLst>
                    <a:ext uri="{9D8B030D-6E8A-4147-A177-3AD203B41FA5}">
                      <a16:colId xmlns:a16="http://schemas.microsoft.com/office/drawing/2014/main" val="731275025"/>
                    </a:ext>
                  </a:extLst>
                </a:gridCol>
                <a:gridCol w="302542">
                  <a:extLst>
                    <a:ext uri="{9D8B030D-6E8A-4147-A177-3AD203B41FA5}">
                      <a16:colId xmlns:a16="http://schemas.microsoft.com/office/drawing/2014/main" val="781430176"/>
                    </a:ext>
                  </a:extLst>
                </a:gridCol>
                <a:gridCol w="891209">
                  <a:extLst>
                    <a:ext uri="{9D8B030D-6E8A-4147-A177-3AD203B41FA5}">
                      <a16:colId xmlns:a16="http://schemas.microsoft.com/office/drawing/2014/main" val="2111830959"/>
                    </a:ext>
                  </a:extLst>
                </a:gridCol>
                <a:gridCol w="886519">
                  <a:extLst>
                    <a:ext uri="{9D8B030D-6E8A-4147-A177-3AD203B41FA5}">
                      <a16:colId xmlns:a16="http://schemas.microsoft.com/office/drawing/2014/main" val="3719134157"/>
                    </a:ext>
                  </a:extLst>
                </a:gridCol>
                <a:gridCol w="844303">
                  <a:extLst>
                    <a:ext uri="{9D8B030D-6E8A-4147-A177-3AD203B41FA5}">
                      <a16:colId xmlns:a16="http://schemas.microsoft.com/office/drawing/2014/main" val="175214740"/>
                    </a:ext>
                  </a:extLst>
                </a:gridCol>
                <a:gridCol w="302542">
                  <a:extLst>
                    <a:ext uri="{9D8B030D-6E8A-4147-A177-3AD203B41FA5}">
                      <a16:colId xmlns:a16="http://schemas.microsoft.com/office/drawing/2014/main" val="3013460506"/>
                    </a:ext>
                  </a:extLst>
                </a:gridCol>
                <a:gridCol w="891209">
                  <a:extLst>
                    <a:ext uri="{9D8B030D-6E8A-4147-A177-3AD203B41FA5}">
                      <a16:colId xmlns:a16="http://schemas.microsoft.com/office/drawing/2014/main" val="3108417685"/>
                    </a:ext>
                  </a:extLst>
                </a:gridCol>
                <a:gridCol w="886519">
                  <a:extLst>
                    <a:ext uri="{9D8B030D-6E8A-4147-A177-3AD203B41FA5}">
                      <a16:colId xmlns:a16="http://schemas.microsoft.com/office/drawing/2014/main" val="3110142991"/>
                    </a:ext>
                  </a:extLst>
                </a:gridCol>
                <a:gridCol w="935770">
                  <a:extLst>
                    <a:ext uri="{9D8B030D-6E8A-4147-A177-3AD203B41FA5}">
                      <a16:colId xmlns:a16="http://schemas.microsoft.com/office/drawing/2014/main" val="3888035512"/>
                    </a:ext>
                  </a:extLst>
                </a:gridCol>
                <a:gridCol w="218111">
                  <a:extLst>
                    <a:ext uri="{9D8B030D-6E8A-4147-A177-3AD203B41FA5}">
                      <a16:colId xmlns:a16="http://schemas.microsoft.com/office/drawing/2014/main" val="2139542141"/>
                    </a:ext>
                  </a:extLst>
                </a:gridCol>
                <a:gridCol w="773945">
                  <a:extLst>
                    <a:ext uri="{9D8B030D-6E8A-4147-A177-3AD203B41FA5}">
                      <a16:colId xmlns:a16="http://schemas.microsoft.com/office/drawing/2014/main" val="2528178500"/>
                    </a:ext>
                  </a:extLst>
                </a:gridCol>
              </a:tblGrid>
              <a:tr h="159404">
                <a:tc rowSpan="2">
                  <a:txBody>
                    <a:bodyPr/>
                    <a:lstStyle/>
                    <a:p>
                      <a:pPr algn="ctr" fontAlgn="ctr">
                        <a:buNone/>
                      </a:pP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146250009"/>
                  </a:ext>
                </a:extLst>
              </a:tr>
              <a:tr h="291481">
                <a:tc vMerge="1">
                  <a:txBody>
                    <a:bodyPr/>
                    <a:lstStyle/>
                    <a:p>
                      <a:endParaRPr lang="es-CR"/>
                    </a:p>
                  </a:txBody>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0795360"/>
                  </a:ext>
                </a:extLst>
              </a:tr>
              <a:tr h="212539">
                <a:tc>
                  <a:txBody>
                    <a:bodyPr/>
                    <a:lstStyle/>
                    <a:p>
                      <a:pPr algn="l" fontAlgn="b">
                        <a:buNone/>
                      </a:pPr>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1,418,003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$248.23</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76.76%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1,183,709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$225.01</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77.01%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1,349,729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$301.56</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78.58%</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341408512"/>
                  </a:ext>
                </a:extLst>
              </a:tr>
              <a:tr h="212539">
                <a:tc>
                  <a:txBody>
                    <a:bodyPr/>
                    <a:lstStyle/>
                    <a:p>
                      <a:pPr algn="l" fontAlgn="b">
                        <a:buNone/>
                      </a:pPr>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7,962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0.43%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23,170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1.51%</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8,235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0.48%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54465134"/>
                  </a:ext>
                </a:extLst>
              </a:tr>
              <a:tr h="212539">
                <a:tc>
                  <a:txBody>
                    <a:bodyPr/>
                    <a:lstStyle/>
                    <a:p>
                      <a:pPr algn="l" fontAlgn="b">
                        <a:buNone/>
                      </a:pPr>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181,483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₡2,322.37</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9.82%</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151,541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₡1,936.24</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9.86%</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153,707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₡3,126.86</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8.95%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32730061"/>
                  </a:ext>
                </a:extLst>
              </a:tr>
              <a:tr h="212539">
                <a:tc>
                  <a:txBody>
                    <a:bodyPr/>
                    <a:lstStyle/>
                    <a:p>
                      <a:pPr algn="l" fontAlgn="b">
                        <a:buNone/>
                      </a:pPr>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333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9315169"/>
                  </a:ext>
                </a:extLst>
              </a:tr>
              <a:tr h="212539">
                <a:tc>
                  <a:txBody>
                    <a:bodyPr/>
                    <a:lstStyle/>
                    <a:p>
                      <a:pPr algn="l" fontAlgn="b">
                        <a:buNone/>
                      </a:pPr>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1,613,448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87.34%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1,358,420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88.38%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1,512,004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88.03%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4211042"/>
                  </a:ext>
                </a:extLst>
              </a:tr>
              <a:tr h="212539">
                <a:tc>
                  <a:txBody>
                    <a:bodyPr/>
                    <a:lstStyle/>
                    <a:p>
                      <a:pPr algn="l" fontAlgn="b">
                        <a:buNone/>
                      </a:pPr>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233,821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12.66%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178,647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11.62%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205,584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11.97%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98710902"/>
                  </a:ext>
                </a:extLst>
              </a:tr>
              <a:tr h="212539">
                <a:tc>
                  <a:txBody>
                    <a:bodyPr/>
                    <a:lstStyle/>
                    <a:p>
                      <a:pPr algn="l" fontAlgn="b">
                        <a:buNone/>
                      </a:pPr>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933,318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300" b="0" i="0" u="none" strike="noStrike">
                          <a:effectLst/>
                          <a:latin typeface="Calibri Light" panose="020F0302020204030204" pitchFamily="34" charset="0"/>
                        </a:rPr>
                        <a:t>762,667</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968,089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03575084"/>
                  </a:ext>
                </a:extLst>
              </a:tr>
              <a:tr h="212539">
                <a:tc>
                  <a:txBody>
                    <a:bodyPr/>
                    <a:lstStyle/>
                    <a:p>
                      <a:pPr algn="l" fontAlgn="b">
                        <a:buNone/>
                      </a:pPr>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492,647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34.55%</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444,212</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36.81%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389,875</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28.71%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3143277"/>
                  </a:ext>
                </a:extLst>
              </a:tr>
              <a:tr h="212539">
                <a:tc>
                  <a:txBody>
                    <a:bodyPr/>
                    <a:lstStyle/>
                    <a:p>
                      <a:pPr algn="l" fontAlgn="b">
                        <a:buNone/>
                      </a:pPr>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1,847,269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1,537,067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1,717,588</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3278956"/>
                  </a:ext>
                </a:extLst>
              </a:tr>
            </a:tbl>
          </a:graphicData>
        </a:graphic>
      </p:graphicFrame>
      <p:graphicFrame>
        <p:nvGraphicFramePr>
          <p:cNvPr id="7" name="Gráfico 6">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995853837"/>
              </p:ext>
            </p:extLst>
          </p:nvPr>
        </p:nvGraphicFramePr>
        <p:xfrm>
          <a:off x="1120388" y="3544202"/>
          <a:ext cx="9861934" cy="183013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7 de Julio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3" name="Tabla 2">
            <a:extLst>
              <a:ext uri="{FF2B5EF4-FFF2-40B4-BE49-F238E27FC236}">
                <a16:creationId xmlns:a16="http://schemas.microsoft.com/office/drawing/2014/main" id="{313A71C7-276A-374C-30E2-874488C91E99}"/>
              </a:ext>
            </a:extLst>
          </p:cNvPr>
          <p:cNvGraphicFramePr>
            <a:graphicFrameLocks noGrp="1"/>
          </p:cNvGraphicFramePr>
          <p:nvPr>
            <p:extLst>
              <p:ext uri="{D42A27DB-BD31-4B8C-83A1-F6EECF244321}">
                <p14:modId xmlns:p14="http://schemas.microsoft.com/office/powerpoint/2010/main" val="123540636"/>
              </p:ext>
            </p:extLst>
          </p:nvPr>
        </p:nvGraphicFramePr>
        <p:xfrm>
          <a:off x="1143514" y="1495532"/>
          <a:ext cx="9904972" cy="3294154"/>
        </p:xfrm>
        <a:graphic>
          <a:graphicData uri="http://schemas.openxmlformats.org/drawingml/2006/table">
            <a:tbl>
              <a:tblPr/>
              <a:tblGrid>
                <a:gridCol w="1554704">
                  <a:extLst>
                    <a:ext uri="{9D8B030D-6E8A-4147-A177-3AD203B41FA5}">
                      <a16:colId xmlns:a16="http://schemas.microsoft.com/office/drawing/2014/main" val="1345415287"/>
                    </a:ext>
                  </a:extLst>
                </a:gridCol>
                <a:gridCol w="1341560">
                  <a:extLst>
                    <a:ext uri="{9D8B030D-6E8A-4147-A177-3AD203B41FA5}">
                      <a16:colId xmlns:a16="http://schemas.microsoft.com/office/drawing/2014/main" val="789334086"/>
                    </a:ext>
                  </a:extLst>
                </a:gridCol>
                <a:gridCol w="1504552">
                  <a:extLst>
                    <a:ext uri="{9D8B030D-6E8A-4147-A177-3AD203B41FA5}">
                      <a16:colId xmlns:a16="http://schemas.microsoft.com/office/drawing/2014/main" val="4091070386"/>
                    </a:ext>
                  </a:extLst>
                </a:gridCol>
                <a:gridCol w="1604856">
                  <a:extLst>
                    <a:ext uri="{9D8B030D-6E8A-4147-A177-3AD203B41FA5}">
                      <a16:colId xmlns:a16="http://schemas.microsoft.com/office/drawing/2014/main" val="427820805"/>
                    </a:ext>
                  </a:extLst>
                </a:gridCol>
                <a:gridCol w="2043685">
                  <a:extLst>
                    <a:ext uri="{9D8B030D-6E8A-4147-A177-3AD203B41FA5}">
                      <a16:colId xmlns:a16="http://schemas.microsoft.com/office/drawing/2014/main" val="1646013486"/>
                    </a:ext>
                  </a:extLst>
                </a:gridCol>
                <a:gridCol w="1855615">
                  <a:extLst>
                    <a:ext uri="{9D8B030D-6E8A-4147-A177-3AD203B41FA5}">
                      <a16:colId xmlns:a16="http://schemas.microsoft.com/office/drawing/2014/main" val="1472638004"/>
                    </a:ext>
                  </a:extLst>
                </a:gridCol>
              </a:tblGrid>
              <a:tr h="336413">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500782237"/>
                  </a:ext>
                </a:extLst>
              </a:tr>
              <a:tr h="807390">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9132670"/>
                  </a:ext>
                </a:extLst>
              </a:tr>
              <a:tr h="215304">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10939752"/>
                  </a:ext>
                </a:extLst>
              </a:tr>
              <a:tr h="376782">
                <a:tc>
                  <a:txBody>
                    <a:bodyPr/>
                    <a:lstStyle/>
                    <a:p>
                      <a:pPr algn="ctr" fontAlgn="b">
                        <a:buNone/>
                      </a:pPr>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155,251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40,941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114,310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295.85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1.21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9036097"/>
                  </a:ext>
                </a:extLst>
              </a:tr>
              <a:tr h="376782">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3,300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2,475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278.69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12343701"/>
                  </a:ext>
                </a:extLst>
              </a:tr>
              <a:tr h="236835">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30640409"/>
                  </a:ext>
                </a:extLst>
              </a:tr>
              <a:tr h="258365">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66979734"/>
                  </a:ext>
                </a:extLst>
              </a:tr>
              <a:tr h="228761">
                <a:tc gridSpan="3">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86847551"/>
                  </a:ext>
                </a:extLst>
              </a:tr>
              <a:tr h="228761">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30/6/2025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1612730"/>
                  </a:ext>
                </a:extLst>
              </a:tr>
              <a:tr h="228761">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30/6/2025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8987780"/>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11028</TotalTime>
  <Words>1459</Words>
  <Application>Microsoft Office PowerPoint</Application>
  <PresentationFormat>Panorámica</PresentationFormat>
  <Paragraphs>419</Paragraphs>
  <Slides>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2025-07-08T15:09:09Z</dcterms:modified>
</cp:coreProperties>
</file>